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6" r:id="rId30"/>
    <p:sldId id="311" r:id="rId31"/>
    <p:sldId id="276" r:id="rId32"/>
    <p:sldId id="277" r:id="rId33"/>
    <p:sldId id="278" r:id="rId34"/>
    <p:sldId id="313" r:id="rId35"/>
    <p:sldId id="312" r:id="rId36"/>
    <p:sldId id="317" r:id="rId37"/>
    <p:sldId id="257" r:id="rId38"/>
    <p:sldId id="318" r:id="rId39"/>
    <p:sldId id="314" r:id="rId40"/>
    <p:sldId id="315" r:id="rId41"/>
    <p:sldId id="256" r:id="rId42"/>
    <p:sldId id="281" r:id="rId43"/>
    <p:sldId id="260" r:id="rId44"/>
    <p:sldId id="261" r:id="rId45"/>
    <p:sldId id="262" r:id="rId46"/>
    <p:sldId id="263" r:id="rId47"/>
    <p:sldId id="258" r:id="rId48"/>
    <p:sldId id="264" r:id="rId49"/>
    <p:sldId id="265" r:id="rId50"/>
    <p:sldId id="266" r:id="rId51"/>
    <p:sldId id="267" r:id="rId52"/>
    <p:sldId id="282" r:id="rId53"/>
    <p:sldId id="268" r:id="rId54"/>
    <p:sldId id="271" r:id="rId55"/>
    <p:sldId id="269" r:id="rId56"/>
    <p:sldId id="270" r:id="rId57"/>
    <p:sldId id="272" r:id="rId58"/>
    <p:sldId id="273" r:id="rId59"/>
    <p:sldId id="274" r:id="rId60"/>
    <p:sldId id="275" r:id="rId61"/>
    <p:sldId id="279" r:id="rId62"/>
    <p:sldId id="280" r:id="rId63"/>
    <p:sldId id="283" r:id="rId6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89" d="100"/>
          <a:sy n="89" d="100"/>
        </p:scale>
        <p:origin x="28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C24554-2ECB-D22D-E692-35576DC9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194561" y="3036381"/>
            <a:ext cx="3522303" cy="1595246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67D1759D-62C7-62E3-9B25-089F1928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>
          <a:xfrm>
            <a:off x="1868482" y="2705100"/>
            <a:ext cx="4844738" cy="235896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EAC569A-444D-2250-905A-EE2F3F93D469}"/>
              </a:ext>
            </a:extLst>
          </p:cNvPr>
          <p:cNvSpPr/>
          <p:nvPr/>
        </p:nvSpPr>
        <p:spPr>
          <a:xfrm>
            <a:off x="1327742" y="3591688"/>
            <a:ext cx="457200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FE2851DE-6B79-2C87-4E7A-D7079085FB39}"/>
              </a:ext>
            </a:extLst>
          </p:cNvPr>
          <p:cNvSpPr txBox="1"/>
          <p:nvPr/>
        </p:nvSpPr>
        <p:spPr>
          <a:xfrm>
            <a:off x="-1598199" y="2882492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Large segregating population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8204DFBC-AFFE-EA19-BCDD-561209889D89}"/>
              </a:ext>
            </a:extLst>
          </p:cNvPr>
          <p:cNvSpPr txBox="1"/>
          <p:nvPr/>
        </p:nvSpPr>
        <p:spPr>
          <a:xfrm>
            <a:off x="3126062" y="2397323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Genotype &amp; phenotype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712954" y="7845627"/>
            <a:ext cx="197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120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326061" y="7200188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211881" y="5431782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305031" y="4845518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305031" y="5062492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709800" y="4717868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FF41FC4-6565-20E6-D5B0-C565E636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04" y="7599033"/>
            <a:ext cx="761051" cy="1139517"/>
          </a:xfrm>
          <a:prstGeom prst="rect">
            <a:avLst/>
          </a:prstGeom>
        </p:spPr>
      </p:pic>
      <p:pic>
        <p:nvPicPr>
          <p:cNvPr id="3" name="グラフィックス 2" descr="計算機 単色塗りつぶし">
            <a:extLst>
              <a:ext uri="{FF2B5EF4-FFF2-40B4-BE49-F238E27FC236}">
                <a16:creationId xmlns:a16="http://schemas.microsoft.com/office/drawing/2014/main" id="{D200C737-5E7E-0012-35EB-B0BA41E83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714" y="7026044"/>
            <a:ext cx="710325" cy="710325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41F9066-ED3C-DF43-A353-5ACF494E0E79}"/>
              </a:ext>
            </a:extLst>
          </p:cNvPr>
          <p:cNvCxnSpPr/>
          <p:nvPr/>
        </p:nvCxnSpPr>
        <p:spPr>
          <a:xfrm>
            <a:off x="1653923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B2B90D15-7E77-1433-0057-28E65388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774" y="5437114"/>
            <a:ext cx="2493340" cy="181849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CF268EE-CB4C-4561-EC95-178FA3D53C80}"/>
              </a:ext>
            </a:extLst>
          </p:cNvPr>
          <p:cNvSpPr/>
          <p:nvPr/>
        </p:nvSpPr>
        <p:spPr>
          <a:xfrm>
            <a:off x="318232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7A8B0891-3A0D-2579-CB1B-0249BE091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944" y="5437114"/>
            <a:ext cx="2493340" cy="181849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91909C8-B3F4-77A5-869C-628C1C91C51A}"/>
              </a:ext>
            </a:extLst>
          </p:cNvPr>
          <p:cNvSpPr/>
          <p:nvPr/>
        </p:nvSpPr>
        <p:spPr>
          <a:xfrm>
            <a:off x="567149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46544BF7-489E-EC70-DD18-5712B2644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5762" y="7026044"/>
            <a:ext cx="710325" cy="710325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97FE724-76D5-CC96-8662-D8DD7BCA7D7D}"/>
              </a:ext>
            </a:extLst>
          </p:cNvPr>
          <p:cNvCxnSpPr/>
          <p:nvPr/>
        </p:nvCxnSpPr>
        <p:spPr>
          <a:xfrm>
            <a:off x="4267971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 descr="計算機 単色塗りつぶし">
            <a:extLst>
              <a:ext uri="{FF2B5EF4-FFF2-40B4-BE49-F238E27FC236}">
                <a16:creationId xmlns:a16="http://schemas.microsoft.com/office/drawing/2014/main" id="{96DBF100-CE82-B10F-B8F2-B3CFC5BA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169" y="7057509"/>
            <a:ext cx="710325" cy="71032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376F713-E9CE-6995-49D7-4C8CE436E986}"/>
              </a:ext>
            </a:extLst>
          </p:cNvPr>
          <p:cNvCxnSpPr/>
          <p:nvPr/>
        </p:nvCxnSpPr>
        <p:spPr>
          <a:xfrm>
            <a:off x="6761378" y="6932450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045800C-6825-A40A-1BA3-D3629D65E36C}"/>
              </a:ext>
            </a:extLst>
          </p:cNvPr>
          <p:cNvSpPr txBox="1"/>
          <p:nvPr/>
        </p:nvSpPr>
        <p:spPr>
          <a:xfrm>
            <a:off x="3154415" y="7854386"/>
            <a:ext cx="200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XXX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4A7A2A6-0263-97F5-58E0-86619063E46E}"/>
              </a:ext>
            </a:extLst>
          </p:cNvPr>
          <p:cNvSpPr txBox="1"/>
          <p:nvPr/>
        </p:nvSpPr>
        <p:spPr>
          <a:xfrm>
            <a:off x="5666260" y="7845627"/>
            <a:ext cx="19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YYY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79950C-7027-66A3-ACA4-5B4CE1BEE002}"/>
              </a:ext>
            </a:extLst>
          </p:cNvPr>
          <p:cNvSpPr txBox="1"/>
          <p:nvPr/>
        </p:nvSpPr>
        <p:spPr>
          <a:xfrm>
            <a:off x="7754412" y="570115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/>
              <a:t>……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04547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7E81502-54A7-F565-C738-4DC70645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65" y="1070845"/>
            <a:ext cx="2759300" cy="23609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810AB3-38E5-30C5-4A28-5E3AB982EA42}"/>
              </a:ext>
            </a:extLst>
          </p:cNvPr>
          <p:cNvSpPr txBox="1"/>
          <p:nvPr/>
        </p:nvSpPr>
        <p:spPr>
          <a:xfrm>
            <a:off x="535737" y="1785772"/>
            <a:ext cx="1763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left(90)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41201F4-C77A-817B-866D-1FF0812CD782}"/>
              </a:ext>
            </a:extLst>
          </p:cNvPr>
          <p:cNvCxnSpPr/>
          <p:nvPr/>
        </p:nvCxnSpPr>
        <p:spPr>
          <a:xfrm flipV="1">
            <a:off x="5540188" y="1925619"/>
            <a:ext cx="0" cy="849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E9D00D-5D88-B482-4B78-57D4C476DD61}"/>
              </a:ext>
            </a:extLst>
          </p:cNvPr>
          <p:cNvSpPr txBox="1"/>
          <p:nvPr/>
        </p:nvSpPr>
        <p:spPr>
          <a:xfrm>
            <a:off x="5534774" y="21658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EA4F690E-D189-935A-0E27-57EAAF841CD6}"/>
              </a:ext>
            </a:extLst>
          </p:cNvPr>
          <p:cNvSpPr/>
          <p:nvPr/>
        </p:nvSpPr>
        <p:spPr>
          <a:xfrm>
            <a:off x="5109882" y="1333963"/>
            <a:ext cx="424541" cy="451809"/>
          </a:xfrm>
          <a:custGeom>
            <a:avLst/>
            <a:gdLst>
              <a:gd name="connsiteX0" fmla="*/ 387276 w 424541"/>
              <a:gd name="connsiteY0" fmla="*/ 451809 h 451809"/>
              <a:gd name="connsiteX1" fmla="*/ 387276 w 424541"/>
              <a:gd name="connsiteY1" fmla="*/ 43018 h 451809"/>
              <a:gd name="connsiteX2" fmla="*/ 0 w 424541"/>
              <a:gd name="connsiteY2" fmla="*/ 32260 h 4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541" h="451809">
                <a:moveTo>
                  <a:pt x="387276" y="451809"/>
                </a:moveTo>
                <a:cubicBezTo>
                  <a:pt x="419549" y="282376"/>
                  <a:pt x="451822" y="112943"/>
                  <a:pt x="387276" y="43018"/>
                </a:cubicBezTo>
                <a:cubicBezTo>
                  <a:pt x="322730" y="-26907"/>
                  <a:pt x="161365" y="2676"/>
                  <a:pt x="0" y="322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D08E010-8019-F47A-609B-8571B73C525C}"/>
              </a:ext>
            </a:extLst>
          </p:cNvPr>
          <p:cNvSpPr txBox="1"/>
          <p:nvPr/>
        </p:nvSpPr>
        <p:spPr>
          <a:xfrm>
            <a:off x="5534423" y="12579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672C671-CACA-C5FE-1C1B-A542FC1F6299}"/>
              </a:ext>
            </a:extLst>
          </p:cNvPr>
          <p:cNvCxnSpPr>
            <a:cxnSpLocks/>
          </p:cNvCxnSpPr>
          <p:nvPr/>
        </p:nvCxnSpPr>
        <p:spPr>
          <a:xfrm flipH="1">
            <a:off x="4176642" y="1368030"/>
            <a:ext cx="79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E5BEEE-5A8A-C4B3-FEDB-7F61CDE359C2}"/>
              </a:ext>
            </a:extLst>
          </p:cNvPr>
          <p:cNvSpPr txBox="1"/>
          <p:nvPr/>
        </p:nvSpPr>
        <p:spPr>
          <a:xfrm>
            <a:off x="4454425" y="10320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C34A07-5868-965D-1BB2-345A3D87C566}"/>
              </a:ext>
            </a:extLst>
          </p:cNvPr>
          <p:cNvSpPr txBox="1"/>
          <p:nvPr/>
        </p:nvSpPr>
        <p:spPr>
          <a:xfrm>
            <a:off x="737555" y="1333963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D5D7E589-F86F-A73C-3DD8-535A47FF324F}"/>
              </a:ext>
            </a:extLst>
          </p:cNvPr>
          <p:cNvSpPr/>
          <p:nvPr/>
        </p:nvSpPr>
        <p:spPr>
          <a:xfrm>
            <a:off x="2500608" y="1925619"/>
            <a:ext cx="453967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74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18679</TotalTime>
  <Words>2181</Words>
  <Application>Microsoft Office PowerPoint</Application>
  <PresentationFormat>A4 210 x 297 mm</PresentationFormat>
  <Paragraphs>980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3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156</cp:revision>
  <dcterms:created xsi:type="dcterms:W3CDTF">2022-07-07T06:40:34Z</dcterms:created>
  <dcterms:modified xsi:type="dcterms:W3CDTF">2024-04-27T08:22:15Z</dcterms:modified>
</cp:coreProperties>
</file>